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5FB8-4D1B-467E-9AD9-30D0F1A52946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AAE3A-355A-4C50-8A07-A2475661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0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4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2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9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5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9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7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56FA1-FF82-4AE0-A546-848105101F9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FB68-486C-4EA3-A6E5-C2F5AC563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Biography of ____________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907321"/>
            <a:ext cx="298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Include a picture 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960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________________ important to science/social studies?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2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facts about 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Include at least three fun facts about your person. Be creative!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4371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think of 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back on the person you chose. What do you think of him or her? Did you like learning about him or her? Why or why not?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6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____________ known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Write a few sentences summarizing why this individual is famous.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306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___________’s 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Include the following information:</a:t>
            </a:r>
          </a:p>
          <a:p>
            <a:r>
              <a:rPr lang="en-US" dirty="0" smtClean="0"/>
              <a:t>Birthdate and birthplace-</a:t>
            </a:r>
          </a:p>
          <a:p>
            <a:endParaRPr lang="en-US" dirty="0"/>
          </a:p>
          <a:p>
            <a:r>
              <a:rPr lang="en-US" dirty="0" smtClean="0"/>
              <a:t>Parents/siblings-</a:t>
            </a:r>
          </a:p>
          <a:p>
            <a:endParaRPr lang="en-US" dirty="0"/>
          </a:p>
          <a:p>
            <a:r>
              <a:rPr lang="en-US" dirty="0" smtClean="0"/>
              <a:t>Education-</a:t>
            </a:r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697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this person have a wife or husband? Did they have children? Include names.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did your person live for most of his/her life? Be specific.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3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___________’s 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your person do as a job? Why do you think they chose this job?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Did they have particular hobbies? What did they do “for fun”?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3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influenced ___________?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made your person the man or woman he was? Did a certain person or event influence him/her?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8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__________’s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Include at least two accomplishments of your person here. Make sure to include dates and details. This can be more than one slide.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526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Choose two words to describe your person. Make sure you have reasons to support those words.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653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___________’s Later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your person do towards the end of their life?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Did your person pass away? Where and when?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1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269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Biography of ____________</vt:lpstr>
      <vt:lpstr>What is ____________ known for?</vt:lpstr>
      <vt:lpstr>___________’s Early Life</vt:lpstr>
      <vt:lpstr>_____________</vt:lpstr>
      <vt:lpstr>___________’s Daily Life</vt:lpstr>
      <vt:lpstr>What influenced ___________?</vt:lpstr>
      <vt:lpstr>__________’s Accomplishments</vt:lpstr>
      <vt:lpstr>Qualities of ____________</vt:lpstr>
      <vt:lpstr>___________’s Later Years</vt:lpstr>
      <vt:lpstr>Why is ________________ important to science/social studies?</vt:lpstr>
      <vt:lpstr>Fun facts about ____________</vt:lpstr>
      <vt:lpstr>What I think of ___________</vt:lpstr>
    </vt:vector>
  </TitlesOfParts>
  <Company>Somerville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Biography of ____________</dc:title>
  <dc:creator>SPS</dc:creator>
  <cp:lastModifiedBy>SPS</cp:lastModifiedBy>
  <cp:revision>7</cp:revision>
  <cp:lastPrinted>2014-01-07T21:05:17Z</cp:lastPrinted>
  <dcterms:created xsi:type="dcterms:W3CDTF">2014-01-07T20:28:51Z</dcterms:created>
  <dcterms:modified xsi:type="dcterms:W3CDTF">2014-01-07T21:06:08Z</dcterms:modified>
</cp:coreProperties>
</file>